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Стиль в музыке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Общая характеристика и определение стилей и жанров музыкальных произведений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0005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268760"/>
            <a:ext cx="705678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Блюз</a:t>
            </a:r>
            <a:r>
              <a:rPr lang="ru-RU" dirty="0"/>
              <a:t> — это музыкальный стиль, который создали чернокожие музыканты проживающие в Соединенных Штатах Америки. Впервые блюз начали играть в конце девятнадцатого века в южных штатах, в окрестностях дельты реки Миссисипи. Музыка этого стиля очень разнообразна, многие музыканты создали свою собственную манеру исполнения</a:t>
            </a:r>
            <a:r>
              <a:rPr lang="ru-RU" dirty="0" smtClean="0"/>
              <a:t>.</a:t>
            </a:r>
            <a:endParaRPr lang="ru-RU" b="1" dirty="0" smtClean="0"/>
          </a:p>
          <a:p>
            <a:r>
              <a:rPr lang="ru-RU" b="1" dirty="0" smtClean="0"/>
              <a:t>Джаз</a:t>
            </a:r>
            <a:r>
              <a:rPr lang="ru-RU" dirty="0" smtClean="0"/>
              <a:t> </a:t>
            </a:r>
            <a:r>
              <a:rPr lang="ru-RU" dirty="0"/>
              <a:t>(англ. </a:t>
            </a:r>
            <a:r>
              <a:rPr lang="ru-RU" dirty="0" err="1"/>
              <a:t>jazz</a:t>
            </a:r>
            <a:r>
              <a:rPr lang="ru-RU" dirty="0"/>
              <a:t>) — форма музыкального искусства, возникшая в конце XIX — начале XX века в США в результате синтеза африканской и европейской культур и получившая впоследствии повсеместное распространение. Характерными чертами музыкального языка джаза изначально стали импровизация, полиритмия, основанная на синкопированных ритмах, и уникальный комплекс приёмов исполнения ритмической фактуры — свинг. Дальнейшее развитие джаза происходило за счёт освоения джазовыми музыкантами и композиторами новых ритмических и гармонических моделей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5309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24744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Кантри</a:t>
            </a:r>
            <a:r>
              <a:rPr lang="ru-RU" dirty="0"/>
              <a:t> (англ. </a:t>
            </a:r>
            <a:r>
              <a:rPr lang="ru-RU" dirty="0" err="1"/>
              <a:t>сountry</a:t>
            </a:r>
            <a:r>
              <a:rPr lang="ru-RU" dirty="0"/>
              <a:t> от </a:t>
            </a:r>
            <a:r>
              <a:rPr lang="ru-RU" dirty="0" err="1"/>
              <a:t>country</a:t>
            </a:r>
            <a:r>
              <a:rPr lang="ru-RU" dirty="0"/>
              <a:t> </a:t>
            </a:r>
            <a:r>
              <a:rPr lang="ru-RU" dirty="0" err="1"/>
              <a:t>music</a:t>
            </a:r>
            <a:r>
              <a:rPr lang="ru-RU" dirty="0"/>
              <a:t> — сельская музыка) — наиболее распространённая разновидность североамериканской народной музыки, по популярности в США не уступающая поп-музыке.</a:t>
            </a:r>
            <a:endParaRPr lang="ru-RU" b="1" dirty="0" smtClean="0"/>
          </a:p>
          <a:p>
            <a:r>
              <a:rPr lang="ru-RU" b="1" dirty="0" smtClean="0"/>
              <a:t>Регги</a:t>
            </a:r>
            <a:r>
              <a:rPr lang="ru-RU" dirty="0" smtClean="0"/>
              <a:t> </a:t>
            </a:r>
            <a:r>
              <a:rPr lang="ru-RU" dirty="0"/>
              <a:t>(англ. </a:t>
            </a:r>
            <a:r>
              <a:rPr lang="ru-RU" dirty="0" err="1"/>
              <a:t>reggae</a:t>
            </a:r>
            <a:r>
              <a:rPr lang="ru-RU" dirty="0"/>
              <a:t>; другой вариант написания — «реггей») — ямайская популярная музыка, появившаяся в 1960-е годы и ставшая популярной с 1970х</a:t>
            </a:r>
            <a:r>
              <a:rPr lang="ru-RU" dirty="0" smtClean="0"/>
              <a:t>.</a:t>
            </a:r>
            <a:endParaRPr lang="ru-RU" b="1" dirty="0" smtClean="0"/>
          </a:p>
          <a:p>
            <a:r>
              <a:rPr lang="ru-RU" b="1" dirty="0" smtClean="0"/>
              <a:t>Романс </a:t>
            </a:r>
            <a:r>
              <a:rPr lang="ru-RU" b="1" dirty="0"/>
              <a:t>в музыке</a:t>
            </a:r>
            <a:r>
              <a:rPr lang="ru-RU" dirty="0"/>
              <a:t> — вокальное сочинение, написанное на </a:t>
            </a:r>
            <a:endParaRPr lang="ru-RU" dirty="0" smtClean="0"/>
          </a:p>
          <a:p>
            <a:r>
              <a:rPr lang="ru-RU" dirty="0" smtClean="0"/>
              <a:t>небольшое </a:t>
            </a:r>
            <a:r>
              <a:rPr lang="ru-RU" dirty="0"/>
              <a:t>стихотворение лирического содержания, преимущественно любовного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dirty="0"/>
              <a:t>Электронная музыка</a:t>
            </a:r>
            <a:r>
              <a:rPr lang="ru-RU" dirty="0"/>
              <a:t> (нем. </a:t>
            </a:r>
            <a:r>
              <a:rPr lang="ru-RU" dirty="0" err="1"/>
              <a:t>Elektronische</a:t>
            </a:r>
            <a:r>
              <a:rPr lang="ru-RU" dirty="0"/>
              <a:t> </a:t>
            </a:r>
            <a:r>
              <a:rPr lang="ru-RU" dirty="0" err="1"/>
              <a:t>Musik</a:t>
            </a:r>
            <a:r>
              <a:rPr lang="ru-RU" dirty="0"/>
              <a:t>, англ. </a:t>
            </a:r>
            <a:r>
              <a:rPr lang="ru-RU" dirty="0" err="1"/>
              <a:t>Electronic</a:t>
            </a:r>
            <a:r>
              <a:rPr lang="ru-RU" dirty="0"/>
              <a:t> </a:t>
            </a:r>
            <a:r>
              <a:rPr lang="ru-RU" dirty="0" err="1"/>
              <a:t>music</a:t>
            </a:r>
            <a:r>
              <a:rPr lang="ru-RU" dirty="0"/>
              <a:t>, в просторечии также «электроника») — широкий музыкальный жанр, обозначающий музыку, созданную с использованием электронных музыкальных инструментов и технологий (чаще всего при помощи специальных компьютерных программ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4704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8525" y="1052736"/>
            <a:ext cx="68407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Рок-музыка</a:t>
            </a:r>
            <a:r>
              <a:rPr lang="ru-RU" dirty="0"/>
              <a:t> (англ. </a:t>
            </a:r>
            <a:r>
              <a:rPr lang="ru-RU" dirty="0" err="1"/>
              <a:t>Rock</a:t>
            </a:r>
            <a:r>
              <a:rPr lang="ru-RU" dirty="0"/>
              <a:t> </a:t>
            </a:r>
            <a:r>
              <a:rPr lang="ru-RU" dirty="0" err="1"/>
              <a:t>music</a:t>
            </a:r>
            <a:r>
              <a:rPr lang="ru-RU" dirty="0"/>
              <a:t>) — обобщающее название ряда направлений популярной музыки. Слово «</a:t>
            </a:r>
            <a:r>
              <a:rPr lang="ru-RU" dirty="0" err="1"/>
              <a:t>rock</a:t>
            </a:r>
            <a:r>
              <a:rPr lang="ru-RU" dirty="0"/>
              <a:t>» — (в переводе с английского «качать, укачивать, качаться») — в данном случае указывает на характерные для этих направлений ритмические ощущения, связанные с определённой формой движения, по аналогии с «</a:t>
            </a:r>
            <a:r>
              <a:rPr lang="ru-RU" dirty="0" err="1"/>
              <a:t>roll</a:t>
            </a:r>
            <a:r>
              <a:rPr lang="ru-RU" dirty="0"/>
              <a:t>», «</a:t>
            </a:r>
            <a:r>
              <a:rPr lang="ru-RU" dirty="0" err="1"/>
              <a:t>twist</a:t>
            </a:r>
            <a:r>
              <a:rPr lang="ru-RU" dirty="0"/>
              <a:t>», «</a:t>
            </a:r>
            <a:r>
              <a:rPr lang="ru-RU" dirty="0" err="1"/>
              <a:t>swing</a:t>
            </a:r>
            <a:r>
              <a:rPr lang="ru-RU" dirty="0"/>
              <a:t>», «</a:t>
            </a:r>
            <a:r>
              <a:rPr lang="ru-RU" dirty="0" err="1"/>
              <a:t>shake</a:t>
            </a:r>
            <a:r>
              <a:rPr lang="ru-RU" dirty="0"/>
              <a:t>» и так далее. Некоторые отличительные особенности рок-музыки, например, использование электромузыкальных инструментов либо творческая самодостаточность (для рок-музыкантов характерно исполнение композиций собственного сочинения) являются вторичными и часто вводят в заблуждение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/>
              <a:t>Поп-музыка</a:t>
            </a:r>
            <a:r>
              <a:rPr lang="ru-RU" dirty="0"/>
              <a:t> (англ. </a:t>
            </a:r>
            <a:r>
              <a:rPr lang="ru-RU" dirty="0" err="1"/>
              <a:t>pop-music</a:t>
            </a:r>
            <a:r>
              <a:rPr lang="ru-RU" dirty="0"/>
              <a:t> от </a:t>
            </a:r>
            <a:r>
              <a:rPr lang="ru-RU" dirty="0" err="1"/>
              <a:t>popular</a:t>
            </a:r>
            <a:r>
              <a:rPr lang="ru-RU" dirty="0"/>
              <a:t> </a:t>
            </a:r>
            <a:r>
              <a:rPr lang="ru-RU" dirty="0" err="1"/>
              <a:t>music</a:t>
            </a:r>
            <a:r>
              <a:rPr lang="ru-RU" dirty="0"/>
              <a:t>) — направление современной музыки, вид современной массовой культуры. Является отдельным жанром популярной музыки, а именно, легко запоминающаяся песня.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905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361694"/>
            <a:ext cx="714471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Музыка</a:t>
            </a:r>
            <a:r>
              <a:rPr lang="ru-RU" dirty="0"/>
              <a:t> - вид искусства. Согласно А. Н. </a:t>
            </a:r>
            <a:r>
              <a:rPr lang="ru-RU" dirty="0" err="1"/>
              <a:t>Сохору</a:t>
            </a:r>
            <a:r>
              <a:rPr lang="ru-RU" dirty="0"/>
              <a:t> (1976 г.), </a:t>
            </a:r>
            <a:endParaRPr lang="ru-RU" dirty="0" smtClean="0"/>
          </a:p>
          <a:p>
            <a:r>
              <a:rPr lang="ru-RU" dirty="0" smtClean="0"/>
              <a:t>этот </a:t>
            </a:r>
            <a:r>
              <a:rPr lang="ru-RU" dirty="0"/>
              <a:t>вид «отражает действительность и воздействует на человека </a:t>
            </a:r>
            <a:endParaRPr lang="ru-RU" dirty="0" smtClean="0"/>
          </a:p>
          <a:p>
            <a:r>
              <a:rPr lang="ru-RU" dirty="0" smtClean="0"/>
              <a:t>посредством </a:t>
            </a:r>
            <a:r>
              <a:rPr lang="ru-RU" dirty="0"/>
              <a:t>осмысленных и особым образом организованных по </a:t>
            </a:r>
            <a:endParaRPr lang="ru-RU" dirty="0" smtClean="0"/>
          </a:p>
          <a:p>
            <a:r>
              <a:rPr lang="ru-RU" dirty="0" smtClean="0"/>
              <a:t>высоте </a:t>
            </a:r>
            <a:r>
              <a:rPr lang="ru-RU" dirty="0"/>
              <a:t>и во времени звуковых </a:t>
            </a:r>
            <a:r>
              <a:rPr lang="ru-RU" dirty="0" err="1"/>
              <a:t>последований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состоящих </a:t>
            </a:r>
            <a:r>
              <a:rPr lang="ru-RU" dirty="0"/>
              <a:t>в основном из тонов</a:t>
            </a:r>
            <a:r>
              <a:rPr lang="ru-RU" dirty="0" smtClean="0"/>
              <a:t>».</a:t>
            </a:r>
          </a:p>
          <a:p>
            <a:r>
              <a:rPr lang="ru-RU" dirty="0"/>
              <a:t>Термин </a:t>
            </a:r>
            <a:r>
              <a:rPr lang="ru-RU" b="1" dirty="0"/>
              <a:t>музыкальный стиль</a:t>
            </a:r>
            <a:r>
              <a:rPr lang="ru-RU" dirty="0"/>
              <a:t> определяет систему средств </a:t>
            </a:r>
            <a:endParaRPr lang="ru-RU" dirty="0" smtClean="0"/>
          </a:p>
          <a:p>
            <a:r>
              <a:rPr lang="ru-RU" dirty="0" smtClean="0"/>
              <a:t>музыкальной </a:t>
            </a:r>
            <a:r>
              <a:rPr lang="ru-RU" dirty="0"/>
              <a:t>выразительности, которая служит для воплощения </a:t>
            </a:r>
            <a:endParaRPr lang="ru-RU" dirty="0" smtClean="0"/>
          </a:p>
          <a:p>
            <a:r>
              <a:rPr lang="ru-RU" dirty="0" smtClean="0"/>
              <a:t>определенного </a:t>
            </a:r>
            <a:r>
              <a:rPr lang="ru-RU" dirty="0"/>
              <a:t>идейно-образного содержания. </a:t>
            </a:r>
            <a:endParaRPr lang="ru-RU" dirty="0" smtClean="0"/>
          </a:p>
          <a:p>
            <a:r>
              <a:rPr lang="ru-RU" dirty="0" smtClean="0"/>
              <a:t>Общность </a:t>
            </a:r>
            <a:r>
              <a:rPr lang="ru-RU" dirty="0"/>
              <a:t>стилевых признаков в музыкальных произведениях </a:t>
            </a:r>
            <a:endParaRPr lang="ru-RU" dirty="0" smtClean="0"/>
          </a:p>
          <a:p>
            <a:r>
              <a:rPr lang="ru-RU" dirty="0" smtClean="0"/>
              <a:t>опирается </a:t>
            </a:r>
            <a:r>
              <a:rPr lang="ru-RU" dirty="0"/>
              <a:t>на социально-исторические условия, мировоззрение и </a:t>
            </a:r>
            <a:endParaRPr lang="ru-RU" dirty="0" smtClean="0"/>
          </a:p>
          <a:p>
            <a:r>
              <a:rPr lang="ru-RU" dirty="0" smtClean="0"/>
              <a:t>мироощущение </a:t>
            </a:r>
            <a:r>
              <a:rPr lang="ru-RU" dirty="0"/>
              <a:t>композиторов. Соответственно выделяют стиль </a:t>
            </a:r>
            <a:endParaRPr lang="ru-RU" dirty="0" smtClean="0"/>
          </a:p>
          <a:p>
            <a:r>
              <a:rPr lang="ru-RU" b="1" dirty="0" smtClean="0"/>
              <a:t>исторический</a:t>
            </a:r>
            <a:r>
              <a:rPr lang="ru-RU" b="1" dirty="0"/>
              <a:t>, национальный, индивидуальный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0865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340768"/>
            <a:ext cx="7211718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Жанр</a:t>
            </a:r>
            <a:r>
              <a:rPr lang="ru-RU" dirty="0"/>
              <a:t> — общее понятие, отражающее наиболее существенные </a:t>
            </a:r>
            <a:endParaRPr lang="ru-RU" dirty="0" smtClean="0"/>
          </a:p>
          <a:p>
            <a:r>
              <a:rPr lang="ru-RU" dirty="0" smtClean="0"/>
              <a:t>свойства </a:t>
            </a:r>
            <a:r>
              <a:rPr lang="ru-RU" dirty="0"/>
              <a:t>и связи явлений мира искусства, совокупность </a:t>
            </a:r>
            <a:endParaRPr lang="ru-RU" dirty="0" smtClean="0"/>
          </a:p>
          <a:p>
            <a:r>
              <a:rPr lang="ru-RU" dirty="0" smtClean="0"/>
              <a:t>формальных </a:t>
            </a:r>
            <a:r>
              <a:rPr lang="ru-RU" dirty="0"/>
              <a:t>и содержательных особенностей произведения. </a:t>
            </a:r>
            <a:endParaRPr lang="ru-RU" dirty="0" smtClean="0"/>
          </a:p>
          <a:p>
            <a:r>
              <a:rPr lang="ru-RU" dirty="0" smtClean="0"/>
              <a:t>Жанры </a:t>
            </a:r>
            <a:r>
              <a:rPr lang="ru-RU" dirty="0"/>
              <a:t>сформированы наборами условий; многие произведения </a:t>
            </a:r>
            <a:endParaRPr lang="ru-RU" dirty="0" smtClean="0"/>
          </a:p>
          <a:p>
            <a:r>
              <a:rPr lang="ru-RU" dirty="0" smtClean="0"/>
              <a:t>используют </a:t>
            </a:r>
            <a:r>
              <a:rPr lang="ru-RU" dirty="0"/>
              <a:t>несколько жанров посредством заимствования и </a:t>
            </a:r>
            <a:endParaRPr lang="ru-RU" dirty="0" smtClean="0"/>
          </a:p>
          <a:p>
            <a:r>
              <a:rPr lang="ru-RU" dirty="0" smtClean="0"/>
              <a:t>объединения </a:t>
            </a:r>
            <a:r>
              <a:rPr lang="ru-RU" dirty="0"/>
              <a:t>этих условий.</a:t>
            </a:r>
          </a:p>
          <a:p>
            <a:r>
              <a:rPr lang="ru-RU" b="1" dirty="0"/>
              <a:t>Жанр</a:t>
            </a:r>
            <a:r>
              <a:rPr lang="ru-RU" dirty="0"/>
              <a:t> — исторически сложившееся подразделение, </a:t>
            </a:r>
            <a:endParaRPr lang="ru-RU" dirty="0" smtClean="0"/>
          </a:p>
          <a:p>
            <a:r>
              <a:rPr lang="ru-RU" dirty="0" smtClean="0"/>
              <a:t>тип </a:t>
            </a:r>
            <a:r>
              <a:rPr lang="ru-RU" dirty="0"/>
              <a:t>произведения в единстве его формы и содержания. </a:t>
            </a:r>
            <a:endParaRPr lang="ru-RU" dirty="0" smtClean="0"/>
          </a:p>
          <a:p>
            <a:r>
              <a:rPr lang="ru-RU" dirty="0" smtClean="0"/>
              <a:t>Различаются </a:t>
            </a:r>
            <a:r>
              <a:rPr lang="ru-RU" dirty="0"/>
              <a:t>по способу исполнения (вокальные, </a:t>
            </a:r>
            <a:endParaRPr lang="ru-RU" dirty="0" smtClean="0"/>
          </a:p>
          <a:p>
            <a:r>
              <a:rPr lang="ru-RU" dirty="0" smtClean="0"/>
              <a:t>вокально-инструментальные</a:t>
            </a:r>
            <a:r>
              <a:rPr lang="ru-RU" dirty="0"/>
              <a:t>, сольные), назначению (прикладные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др.), содержанию (лирический, эпический, драматический), </a:t>
            </a:r>
            <a:endParaRPr lang="ru-RU" dirty="0" smtClean="0"/>
          </a:p>
          <a:p>
            <a:r>
              <a:rPr lang="ru-RU" dirty="0" smtClean="0"/>
              <a:t>месту </a:t>
            </a:r>
            <a:r>
              <a:rPr lang="ru-RU" dirty="0"/>
              <a:t>и условиям исполнения (театральный, концертный, </a:t>
            </a:r>
            <a:endParaRPr lang="ru-RU" dirty="0" smtClean="0"/>
          </a:p>
          <a:p>
            <a:r>
              <a:rPr lang="ru-RU" dirty="0" smtClean="0"/>
              <a:t>камерный</a:t>
            </a:r>
            <a:r>
              <a:rPr lang="ru-RU" dirty="0"/>
              <a:t>, киномузыка и др.). </a:t>
            </a:r>
          </a:p>
        </p:txBody>
      </p:sp>
    </p:spTree>
    <p:extLst>
      <p:ext uri="{BB962C8B-B14F-4D97-AF65-F5344CB8AC3E}">
        <p14:creationId xmlns:p14="http://schemas.microsoft.com/office/powerpoint/2010/main" val="1932639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075958"/>
            <a:ext cx="7442166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Историческая песня, ария, романс, кантата, опера, марш, вальс, </a:t>
            </a:r>
            <a:endParaRPr lang="ru-RU" dirty="0" smtClean="0"/>
          </a:p>
          <a:p>
            <a:r>
              <a:rPr lang="ru-RU" dirty="0" smtClean="0"/>
              <a:t>прелюдия</a:t>
            </a:r>
            <a:r>
              <a:rPr lang="ru-RU" dirty="0"/>
              <a:t>, соната — все это примеры различных музыкальных </a:t>
            </a:r>
            <a:endParaRPr lang="ru-RU" dirty="0" smtClean="0"/>
          </a:p>
          <a:p>
            <a:r>
              <a:rPr lang="ru-RU" dirty="0" smtClean="0"/>
              <a:t>жанров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Каждый </a:t>
            </a:r>
            <a:r>
              <a:rPr lang="ru-RU" dirty="0"/>
              <a:t>из них объединяет множество произведений. Вальсы, </a:t>
            </a:r>
            <a:endParaRPr lang="ru-RU" dirty="0" smtClean="0"/>
          </a:p>
          <a:p>
            <a:r>
              <a:rPr lang="ru-RU" dirty="0" smtClean="0"/>
              <a:t>например</a:t>
            </a:r>
            <a:r>
              <a:rPr lang="ru-RU" dirty="0"/>
              <a:t>, писали почти все композиторы XIX—XX вв. </a:t>
            </a:r>
            <a:endParaRPr lang="ru-RU" dirty="0" smtClean="0"/>
          </a:p>
          <a:p>
            <a:r>
              <a:rPr lang="ru-RU" dirty="0" smtClean="0"/>
              <a:t>Таким </a:t>
            </a:r>
            <a:r>
              <a:rPr lang="ru-RU" dirty="0"/>
              <a:t>образом, жанр — это определенный тип музыкального </a:t>
            </a:r>
            <a:endParaRPr lang="ru-RU" dirty="0" smtClean="0"/>
          </a:p>
          <a:p>
            <a:r>
              <a:rPr lang="ru-RU" dirty="0" smtClean="0"/>
              <a:t>произведения</a:t>
            </a:r>
            <a:r>
              <a:rPr lang="ru-RU" dirty="0"/>
              <a:t>, в рамках которого может быть написано </a:t>
            </a:r>
            <a:endParaRPr lang="ru-RU" dirty="0" smtClean="0"/>
          </a:p>
          <a:p>
            <a:r>
              <a:rPr lang="ru-RU" dirty="0" smtClean="0"/>
              <a:t>неограниченное число </a:t>
            </a:r>
            <a:r>
              <a:rPr lang="ru-RU" dirty="0"/>
              <a:t>сочинений. Жанры отличаются друг от друга </a:t>
            </a:r>
            <a:endParaRPr lang="ru-RU" dirty="0" smtClean="0"/>
          </a:p>
          <a:p>
            <a:r>
              <a:rPr lang="ru-RU" dirty="0" smtClean="0"/>
              <a:t>особенностями содержания </a:t>
            </a:r>
            <a:r>
              <a:rPr lang="ru-RU" dirty="0"/>
              <a:t>и формы, а вызваны эти отличия </a:t>
            </a:r>
            <a:endParaRPr lang="ru-RU" dirty="0" smtClean="0"/>
          </a:p>
          <a:p>
            <a:r>
              <a:rPr lang="ru-RU" dirty="0" smtClean="0"/>
              <a:t>жизненными </a:t>
            </a:r>
            <a:r>
              <a:rPr lang="ru-RU" dirty="0"/>
              <a:t>и культурными </a:t>
            </a:r>
            <a:r>
              <a:rPr lang="ru-RU" dirty="0" smtClean="0"/>
              <a:t>целями</a:t>
            </a:r>
            <a:r>
              <a:rPr lang="ru-RU" dirty="0"/>
              <a:t>, своеобразными у каждого из </a:t>
            </a:r>
            <a:endParaRPr lang="ru-RU" dirty="0" smtClean="0"/>
          </a:p>
          <a:p>
            <a:r>
              <a:rPr lang="ru-RU" dirty="0" smtClean="0"/>
              <a:t>них</a:t>
            </a:r>
            <a:r>
              <a:rPr lang="ru-RU" dirty="0"/>
              <a:t>. Возьмем, например, марш. </a:t>
            </a:r>
            <a:r>
              <a:rPr lang="ru-RU" dirty="0" smtClean="0"/>
              <a:t>Вся </a:t>
            </a:r>
            <a:r>
              <a:rPr lang="ru-RU" dirty="0"/>
              <a:t>его ритмика, фактура, мелодика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другие выразительные средства </a:t>
            </a:r>
            <a:r>
              <a:rPr lang="ru-RU" dirty="0" smtClean="0"/>
              <a:t>идеально </a:t>
            </a:r>
            <a:r>
              <a:rPr lang="ru-RU" dirty="0"/>
              <a:t>приспособлены к шагу. </a:t>
            </a:r>
            <a:endParaRPr lang="ru-RU" dirty="0" smtClean="0"/>
          </a:p>
          <a:p>
            <a:r>
              <a:rPr lang="ru-RU" dirty="0" smtClean="0"/>
              <a:t>Совсем </a:t>
            </a:r>
            <a:r>
              <a:rPr lang="ru-RU" dirty="0"/>
              <a:t>другой пример — </a:t>
            </a:r>
            <a:r>
              <a:rPr lang="ru-RU" dirty="0" smtClean="0"/>
              <a:t>колыбельная. Здесь </a:t>
            </a:r>
            <a:r>
              <a:rPr lang="ru-RU" dirty="0"/>
              <a:t>все иное: иная цель </a:t>
            </a:r>
            <a:endParaRPr lang="ru-RU" dirty="0" smtClean="0"/>
          </a:p>
          <a:p>
            <a:r>
              <a:rPr lang="ru-RU" dirty="0" smtClean="0"/>
              <a:t>музыки</a:t>
            </a:r>
            <a:r>
              <a:rPr lang="ru-RU" dirty="0"/>
              <a:t>, иное содержание и форма. </a:t>
            </a:r>
            <a:endParaRPr lang="ru-RU" dirty="0" smtClean="0"/>
          </a:p>
          <a:p>
            <a:r>
              <a:rPr lang="ru-RU" dirty="0" smtClean="0"/>
              <a:t>Музыка </a:t>
            </a:r>
            <a:r>
              <a:rPr lang="ru-RU" dirty="0"/>
              <a:t>колыбельной песни должна успокаивать малыша, окутывать </a:t>
            </a:r>
            <a:endParaRPr lang="ru-RU" dirty="0" smtClean="0"/>
          </a:p>
          <a:p>
            <a:r>
              <a:rPr lang="ru-RU" dirty="0" smtClean="0"/>
              <a:t>теплой </a:t>
            </a:r>
            <a:r>
              <a:rPr lang="ru-RU" dirty="0"/>
              <a:t>лаской, погружать в размеренный ритм укачивающих </a:t>
            </a:r>
            <a:endParaRPr lang="ru-RU" dirty="0" smtClean="0"/>
          </a:p>
          <a:p>
            <a:r>
              <a:rPr lang="ru-RU" dirty="0" smtClean="0"/>
              <a:t>движений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6640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341923"/>
            <a:ext cx="763587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  <a:p>
            <a:r>
              <a:rPr lang="ru-RU" b="1" dirty="0"/>
              <a:t>Музыкальные жанры: </a:t>
            </a:r>
            <a:r>
              <a:rPr lang="ru-RU" dirty="0"/>
              <a:t>народные, профессиональные, программные, </a:t>
            </a:r>
            <a:endParaRPr lang="ru-RU" dirty="0" smtClean="0"/>
          </a:p>
          <a:p>
            <a:r>
              <a:rPr lang="ru-RU" dirty="0" smtClean="0"/>
              <a:t>внепрограммные</a:t>
            </a:r>
            <a:r>
              <a:rPr lang="ru-RU" dirty="0"/>
              <a:t>, вокальные, сольные, ансамблевые, хоровые, </a:t>
            </a:r>
            <a:endParaRPr lang="ru-RU" dirty="0" smtClean="0"/>
          </a:p>
          <a:p>
            <a:r>
              <a:rPr lang="ru-RU" dirty="0" smtClean="0"/>
              <a:t>вокально </a:t>
            </a:r>
            <a:r>
              <a:rPr lang="ru-RU" dirty="0"/>
              <a:t>– инструментальные, инструментальные, камерные, </a:t>
            </a:r>
            <a:endParaRPr lang="ru-RU" dirty="0" smtClean="0"/>
          </a:p>
          <a:p>
            <a:r>
              <a:rPr lang="ru-RU" dirty="0" smtClean="0"/>
              <a:t>симфонические</a:t>
            </a:r>
            <a:r>
              <a:rPr lang="ru-RU" dirty="0"/>
              <a:t>, музыкально – сценические и т.д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/>
              <a:t>Самая простая классификация жанров – по способу исполнения. </a:t>
            </a:r>
            <a:endParaRPr lang="ru-RU" dirty="0" smtClean="0"/>
          </a:p>
          <a:p>
            <a:r>
              <a:rPr lang="ru-RU" dirty="0" smtClean="0"/>
              <a:t>Это </a:t>
            </a:r>
            <a:r>
              <a:rPr lang="ru-RU" dirty="0"/>
              <a:t>две большие группы:</a:t>
            </a:r>
          </a:p>
          <a:p>
            <a:r>
              <a:rPr lang="ru-RU" dirty="0"/>
              <a:t>- инструментальные (марш, вальс, этюд, соната, фуга, симфония);</a:t>
            </a:r>
          </a:p>
          <a:p>
            <a:r>
              <a:rPr lang="ru-RU" dirty="0"/>
              <a:t>- вокальные жанры (ария, песня, романс, кантата, опера, мюзикл).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3426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208941"/>
            <a:ext cx="718029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Другая типология жанров связана с обстановкой исполнения. </a:t>
            </a:r>
            <a:endParaRPr lang="ru-RU" dirty="0" smtClean="0"/>
          </a:p>
          <a:p>
            <a:r>
              <a:rPr lang="ru-RU" dirty="0" smtClean="0"/>
              <a:t>Она </a:t>
            </a:r>
            <a:r>
              <a:rPr lang="ru-RU" dirty="0"/>
              <a:t>принадлежит А. </a:t>
            </a:r>
            <a:r>
              <a:rPr lang="ru-RU" dirty="0" err="1"/>
              <a:t>Сохору</a:t>
            </a:r>
            <a:r>
              <a:rPr lang="ru-RU" dirty="0"/>
              <a:t> – учёному, который утверждает, </a:t>
            </a:r>
            <a:endParaRPr lang="ru-RU" dirty="0" smtClean="0"/>
          </a:p>
          <a:p>
            <a:r>
              <a:rPr lang="ru-RU" dirty="0" smtClean="0"/>
              <a:t>что </a:t>
            </a:r>
            <a:r>
              <a:rPr lang="ru-RU" dirty="0"/>
              <a:t>жанры музыки бывают:</a:t>
            </a:r>
          </a:p>
          <a:p>
            <a:r>
              <a:rPr lang="ru-RU" b="1" dirty="0"/>
              <a:t>1.Обрядовые и культовые </a:t>
            </a:r>
            <a:r>
              <a:rPr lang="ru-RU" dirty="0"/>
              <a:t>(псалмы, месса, реквием) –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них характерны обобщённые образы, господство хорового </a:t>
            </a:r>
            <a:endParaRPr lang="ru-RU" dirty="0" smtClean="0"/>
          </a:p>
          <a:p>
            <a:r>
              <a:rPr lang="ru-RU" dirty="0" smtClean="0"/>
              <a:t>начала </a:t>
            </a:r>
            <a:r>
              <a:rPr lang="ru-RU" dirty="0"/>
              <a:t>и одинаковые настроения у большинства слушателей.</a:t>
            </a:r>
          </a:p>
          <a:p>
            <a:r>
              <a:rPr lang="ru-RU" b="1" dirty="0"/>
              <a:t>Псалом</a:t>
            </a:r>
            <a:r>
              <a:rPr lang="ru-RU" dirty="0"/>
              <a:t> (греч. «хвалебная песнь») — </a:t>
            </a:r>
            <a:r>
              <a:rPr lang="ru-RU" dirty="0" smtClean="0"/>
              <a:t>гимны </a:t>
            </a:r>
            <a:r>
              <a:rPr lang="ru-RU" dirty="0"/>
              <a:t>иудейской и </a:t>
            </a:r>
            <a:endParaRPr lang="ru-RU" dirty="0" smtClean="0"/>
          </a:p>
          <a:p>
            <a:r>
              <a:rPr lang="ru-RU" dirty="0" smtClean="0"/>
              <a:t>христианской </a:t>
            </a:r>
            <a:r>
              <a:rPr lang="ru-RU" dirty="0"/>
              <a:t>религиозной поэзии и </a:t>
            </a:r>
            <a:r>
              <a:rPr lang="ru-RU" dirty="0" smtClean="0"/>
              <a:t>молитвы </a:t>
            </a:r>
            <a:r>
              <a:rPr lang="ru-RU" dirty="0"/>
              <a:t>из Ветхого Завета.</a:t>
            </a:r>
          </a:p>
          <a:p>
            <a:r>
              <a:rPr lang="ru-RU" b="1" dirty="0"/>
              <a:t>Месса</a:t>
            </a:r>
            <a:r>
              <a:rPr lang="ru-RU" dirty="0"/>
              <a:t> — </a:t>
            </a:r>
            <a:r>
              <a:rPr lang="ru-RU" dirty="0" smtClean="0"/>
              <a:t>основная </a:t>
            </a:r>
            <a:r>
              <a:rPr lang="ru-RU" dirty="0"/>
              <a:t>литургическая служба в латинском обряде </a:t>
            </a:r>
            <a:endParaRPr lang="ru-RU" dirty="0" smtClean="0"/>
          </a:p>
          <a:p>
            <a:r>
              <a:rPr lang="ru-RU" dirty="0" smtClean="0"/>
              <a:t>Католической </a:t>
            </a:r>
            <a:r>
              <a:rPr lang="ru-RU" dirty="0"/>
              <a:t>Церкви. Состоит из начальных обрядов, </a:t>
            </a:r>
            <a:endParaRPr lang="ru-RU" dirty="0" smtClean="0"/>
          </a:p>
          <a:p>
            <a:r>
              <a:rPr lang="ru-RU" dirty="0" smtClean="0"/>
              <a:t>Литургии </a:t>
            </a:r>
            <a:r>
              <a:rPr lang="ru-RU" dirty="0"/>
              <a:t>Слова, Евхаристической Литургии и заключительных </a:t>
            </a:r>
            <a:endParaRPr lang="ru-RU" dirty="0" smtClean="0"/>
          </a:p>
          <a:p>
            <a:r>
              <a:rPr lang="ru-RU" dirty="0" smtClean="0"/>
              <a:t>обрядов</a:t>
            </a:r>
            <a:r>
              <a:rPr lang="ru-RU" dirty="0"/>
              <a:t>.</a:t>
            </a:r>
          </a:p>
          <a:p>
            <a:r>
              <a:rPr lang="ru-RU" b="1" dirty="0"/>
              <a:t>Реквием</a:t>
            </a:r>
            <a:r>
              <a:rPr lang="ru-RU" dirty="0"/>
              <a:t> (лат. «упокой») — </a:t>
            </a:r>
            <a:r>
              <a:rPr lang="ru-RU" dirty="0" smtClean="0"/>
              <a:t>заупокойная </a:t>
            </a:r>
            <a:r>
              <a:rPr lang="ru-RU" dirty="0"/>
              <a:t>служба (месса) в </a:t>
            </a:r>
            <a:endParaRPr lang="ru-RU" dirty="0" smtClean="0"/>
          </a:p>
          <a:p>
            <a:r>
              <a:rPr lang="ru-RU" dirty="0" smtClean="0"/>
              <a:t>католической </a:t>
            </a:r>
            <a:r>
              <a:rPr lang="ru-RU" dirty="0"/>
              <a:t>и лютеранской церквях, </a:t>
            </a:r>
            <a:r>
              <a:rPr lang="ru-RU" dirty="0" smtClean="0"/>
              <a:t>соответствует </a:t>
            </a:r>
            <a:r>
              <a:rPr lang="ru-RU" dirty="0"/>
              <a:t>заупокойной </a:t>
            </a:r>
            <a:endParaRPr lang="ru-RU" dirty="0" smtClean="0"/>
          </a:p>
          <a:p>
            <a:r>
              <a:rPr lang="ru-RU" dirty="0" smtClean="0"/>
              <a:t>литургии </a:t>
            </a:r>
            <a:r>
              <a:rPr lang="ru-RU" dirty="0"/>
              <a:t>в Православной церкви.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9829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96752"/>
            <a:ext cx="66967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2. Массово-бытовые жанры</a:t>
            </a:r>
            <a:r>
              <a:rPr lang="ru-RU" dirty="0"/>
              <a:t> (разновидности песни, марша и танца: полька, вальс, регтайм, баллада, гимн) – отличаются простой формой и привычными интонациями;</a:t>
            </a:r>
          </a:p>
          <a:p>
            <a:r>
              <a:rPr lang="ru-RU" b="1" dirty="0"/>
              <a:t>3. Концертные жанры</a:t>
            </a:r>
            <a:r>
              <a:rPr lang="ru-RU" dirty="0"/>
              <a:t> (оратория, соната, квартет, симфония) – характерно исполнение в концертном зале, лирический тон как </a:t>
            </a:r>
            <a:r>
              <a:rPr lang="ru-RU" dirty="0" err="1"/>
              <a:t>самовысказывание</a:t>
            </a:r>
            <a:r>
              <a:rPr lang="ru-RU" dirty="0"/>
              <a:t> автора;</a:t>
            </a:r>
          </a:p>
          <a:p>
            <a:r>
              <a:rPr lang="ru-RU" b="1" dirty="0"/>
              <a:t>Оратория</a:t>
            </a:r>
            <a:r>
              <a:rPr lang="ru-RU" dirty="0"/>
              <a:t> — крупное музыкальное произведение для хора, солистов и оркестра. Отличается от оперы отсутствием сценического действия, а от кантаты — большими размерами и разветвлённостью сюжета.</a:t>
            </a:r>
          </a:p>
          <a:p>
            <a:r>
              <a:rPr lang="ru-RU" dirty="0"/>
              <a:t>Соната (итал. звучать) — жанр инструментальной музыки, а также музыкальная форма, называемая сонатной формой. Сочиняется для камерного состава инструментов и фортепиано. Как правило, соло или дуэта.</a:t>
            </a:r>
          </a:p>
          <a:p>
            <a:r>
              <a:rPr lang="ru-RU" b="1" dirty="0"/>
              <a:t>Квартет</a:t>
            </a:r>
            <a:r>
              <a:rPr lang="ru-RU" dirty="0"/>
              <a:t> — музыкальный ансамбль из 4 музыкантов, вокалистов или инструменталистов.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6200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96752"/>
            <a:ext cx="67687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Симфония</a:t>
            </a:r>
            <a:r>
              <a:rPr lang="ru-RU" dirty="0"/>
              <a:t> (греч. «созвучие», «благозвучие») — музыкальное </a:t>
            </a:r>
          </a:p>
          <a:p>
            <a:r>
              <a:rPr lang="ru-RU" dirty="0"/>
              <a:t>произведение для оркестра. Как правило, симфонии пишутся для большого оркестра смешанного состава (симфонического), но существуют и симфонии для струнного, камерного, духового и других оркестров; в симфонию могут вводиться хор и сольные вокальные голоса.</a:t>
            </a:r>
          </a:p>
          <a:p>
            <a:endParaRPr lang="ru-RU" dirty="0"/>
          </a:p>
          <a:p>
            <a:r>
              <a:rPr lang="ru-RU" b="1" dirty="0"/>
              <a:t>Народная музыка, музыкальный фольклор, или фолк-музыка</a:t>
            </a:r>
            <a:r>
              <a:rPr lang="ru-RU" dirty="0"/>
              <a:t> (англ. </a:t>
            </a:r>
            <a:r>
              <a:rPr lang="ru-RU" dirty="0" err="1"/>
              <a:t>folk</a:t>
            </a:r>
            <a:r>
              <a:rPr lang="ru-RU" dirty="0"/>
              <a:t> </a:t>
            </a:r>
            <a:r>
              <a:rPr lang="ru-RU" dirty="0" err="1"/>
              <a:t>music</a:t>
            </a:r>
            <a:r>
              <a:rPr lang="ru-RU" dirty="0"/>
              <a:t>) — музыкально-поэтическое творчество народа, неотъемлемая часть народного творчества (фольклора), существующего, как правило, в устной (бесписьменной) форме, передаваемого из поколения в поколение.</a:t>
            </a:r>
          </a:p>
          <a:p>
            <a:r>
              <a:rPr lang="ru-RU" b="1" dirty="0"/>
              <a:t>Духовная музыка</a:t>
            </a:r>
            <a:r>
              <a:rPr lang="ru-RU" dirty="0"/>
              <a:t> — музыкальные произведения, связанные с текстами религиозного характера, предназначенные для исполнения во время церковной службы или в быту.</a:t>
            </a:r>
          </a:p>
          <a:p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1726171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340768"/>
            <a:ext cx="67687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Классическая музыка</a:t>
            </a:r>
            <a:r>
              <a:rPr lang="ru-RU" dirty="0"/>
              <a:t> (от лат. </a:t>
            </a:r>
            <a:r>
              <a:rPr lang="ru-RU" dirty="0" err="1"/>
              <a:t>сlassicus</a:t>
            </a:r>
            <a:r>
              <a:rPr lang="ru-RU" dirty="0"/>
              <a:t> – образцовый) - образцовые музыкальные произведения выдающихся композиторов прошлых лет, выдержавшие испытание временем. Музыкальные произведения, написанные по определенным правилам и канонам с соблюдением необходимых пропорций и предназначенные для исполнения симфоническим оркестром, ансамблем или солистами.</a:t>
            </a:r>
          </a:p>
          <a:p>
            <a:endParaRPr lang="ru-RU" b="1" dirty="0" smtClean="0"/>
          </a:p>
          <a:p>
            <a:r>
              <a:rPr lang="ru-RU" b="1" dirty="0" smtClean="0"/>
              <a:t>Латиноамериканская </a:t>
            </a:r>
            <a:r>
              <a:rPr lang="ru-RU" b="1" dirty="0"/>
              <a:t>музыка</a:t>
            </a:r>
            <a:r>
              <a:rPr lang="ru-RU" dirty="0"/>
              <a:t> (исп. </a:t>
            </a:r>
            <a:r>
              <a:rPr lang="ru-RU" dirty="0" err="1"/>
              <a:t>música</a:t>
            </a:r>
            <a:r>
              <a:rPr lang="ru-RU" dirty="0"/>
              <a:t> </a:t>
            </a:r>
            <a:r>
              <a:rPr lang="ru-RU" dirty="0" err="1"/>
              <a:t>latinoamericana</a:t>
            </a:r>
            <a:r>
              <a:rPr lang="ru-RU" dirty="0"/>
              <a:t>) — обобщённое название музыкальных стилей и жанров стран Латинской Америки, а также музыка выходцев из этих стран, компактно проживающих на территории других государств и образующих большие латиноамериканские сообщества (например, в США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2589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48</TotalTime>
  <Words>1261</Words>
  <Application>Microsoft Office PowerPoint</Application>
  <PresentationFormat>Экран (4:3)</PresentationFormat>
  <Paragraphs>92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Кутюр</vt:lpstr>
      <vt:lpstr>Стиль в музыке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Стиль в музыке</dc:title>
  <dc:creator>KaXa</dc:creator>
  <cp:lastModifiedBy>KaXa</cp:lastModifiedBy>
  <cp:revision>7</cp:revision>
  <dcterms:created xsi:type="dcterms:W3CDTF">2024-05-20T02:31:52Z</dcterms:created>
  <dcterms:modified xsi:type="dcterms:W3CDTF">2024-05-23T15:09:31Z</dcterms:modified>
</cp:coreProperties>
</file>