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3" r:id="rId4"/>
    <p:sldId id="273" r:id="rId5"/>
    <p:sldId id="264" r:id="rId6"/>
    <p:sldId id="267" r:id="rId7"/>
    <p:sldId id="274" r:id="rId8"/>
    <p:sldId id="275" r:id="rId9"/>
    <p:sldId id="265" r:id="rId10"/>
    <p:sldId id="268" r:id="rId11"/>
    <p:sldId id="276" r:id="rId12"/>
    <p:sldId id="280" r:id="rId13"/>
    <p:sldId id="277" r:id="rId14"/>
    <p:sldId id="269" r:id="rId15"/>
    <p:sldId id="281" r:id="rId16"/>
    <p:sldId id="279" r:id="rId17"/>
    <p:sldId id="278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5715016"/>
            <a:ext cx="7643866" cy="57150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Подготовила: Никулина А. П. 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6285528"/>
            <a:ext cx="3168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г. Горнозаводск, 2024 год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9144000" cy="2357454"/>
          </a:xfrm>
        </p:spPr>
        <p:txBody>
          <a:bodyPr>
            <a:normAutofit/>
          </a:bodyPr>
          <a:lstStyle/>
          <a:p>
            <a:pPr algn="ctr"/>
            <a:r>
              <a:rPr lang="ru-RU" i="1" smtClean="0">
                <a:solidFill>
                  <a:srgbClr val="FFFF00"/>
                </a:solidFill>
                <a:latin typeface="Bookman Old Style" pitchFamily="18" charset="0"/>
              </a:rPr>
              <a:t>ТАКАЯ</a:t>
            </a:r>
            <a:br>
              <a:rPr lang="ru-RU" i="1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i="1" smtClean="0">
                <a:solidFill>
                  <a:srgbClr val="FFFF00"/>
                </a:solidFill>
                <a:latin typeface="Bookman Old Style" pitchFamily="18" charset="0"/>
              </a:rPr>
              <a:t>РАЗНАЯ МУЗЫКА</a:t>
            </a:r>
            <a:endParaRPr lang="ru-RU" i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pic>
        <p:nvPicPr>
          <p:cNvPr id="15366" name="Picture 6" descr="http://ddt-grad-tchudes.narod.ru/arhiv/aprel.files/686106Comp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876"/>
            <a:ext cx="5238750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85363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Танец бывает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736"/>
            <a:ext cx="8215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КЛАССИЧЕСКИЙ</a:t>
            </a:r>
            <a:endParaRPr lang="ru-RU" sz="2800" b="1" dirty="0"/>
          </a:p>
        </p:txBody>
      </p:sp>
      <p:pic>
        <p:nvPicPr>
          <p:cNvPr id="8194" name="Picture 2" descr="http://fs00.infourok.ru/images/doc/230/65217/6/img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00216"/>
            <a:ext cx="6500858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НАРОДНЫЙ: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ПЛЯСКА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https://sites.google.com/site/ziznvtreehminutah/_/rsrc/1336049920028/narodnyj-tanec/kor03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30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305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ХОРОВОД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playing-field.ru/img/2015/052300/58561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985052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1033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cs621718.vk.me/v621718511/45226/tcwUH9K8a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260158" cy="5715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214422"/>
            <a:ext cx="5357850" cy="3571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Третьего кита зовут Марш.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Марш - это музыкальный жанр,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который отличается  четким ритмом, бодрым, мужественным, 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героическим характером и служит  для организованного одновременного движения шага большого числа людей.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3" descr="C:\Users\Алексей\было\Desktop\f054a8cdba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22" y="0"/>
            <a:ext cx="3214678" cy="6796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305800" cy="642942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ВОЕННЫЙ МАРШ</a:t>
            </a:r>
            <a:endParaRPr lang="ru-RU" dirty="0"/>
          </a:p>
        </p:txBody>
      </p:sp>
      <p:pic>
        <p:nvPicPr>
          <p:cNvPr id="3" name="Picture 6" descr="http://static.zebra.lt/files/201105/JnBl2tQ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626389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СПОРТИВНЫЙ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cdnimg.rg.ru/i/gallery/ded81800/56b0e7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7727614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7858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www.21.by/pub/news/2015/10/14461296710435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716956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Ребята, сегодня вы познакомились с тремя китами  музыки. Вспомните, как их зовут?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928802"/>
            <a:ext cx="2245623" cy="4685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Алексей\было\Desktop\55271345425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1928802"/>
            <a:ext cx="2245530" cy="4643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Алексей\было\Desktop\f054a8cdba2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928802"/>
            <a:ext cx="2196371" cy="46434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86874" cy="157163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Надеюсь, что вам понравилось наше путешествие в мир музыки и вы будете узнавать о нём всё больше и больше от родителей, друзей, из телепередач, походов в театр и на музыкальных занятиях.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6" name="Picture 14" descr="http://artik.com.ru/image/data/other/artik_75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4000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7858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Музыкальный жанр - это род музыки или  музыкальных произведений, которые отличаются особыми признаками,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характерными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только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их виду.</a:t>
            </a:r>
          </a:p>
        </p:txBody>
      </p:sp>
      <p:pic>
        <p:nvPicPr>
          <p:cNvPr id="5122" name="Picture 2" descr="https://lh4.ggpht.com/FC5fYF8ObYBbqLPryKw4UWQK81b5h-Z9gB1bvvmqhnJhx_cBHyROrNpcixWXpA35tx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357432"/>
            <a:ext cx="4500594" cy="45005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playcast.ru/uploads/2015/08/13/146805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42910" y="3571876"/>
            <a:ext cx="8286808" cy="30003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6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Angsana New" pitchFamily="18" charset="-34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929718" cy="2143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музыке существует очень много жанров, но сегодня мы поговорим всего лишь о трёх из них. А знаете, почему о трёх?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Потому, что именно они являются основными жанрами в музыке и их называют «Три  кита»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fs00.infourok.ru/images/doc/221/11798/1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32454"/>
            <a:ext cx="5500727" cy="4125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1571612"/>
            <a:ext cx="46434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Композитор Дмитрий Борисович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Кабалевский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написал книгу о том, что вся музыка держится на трех китах – песне, танце и марше.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peoples.ru/art/music/composer/kabalevskiy/kabalevskiy_dmitr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04"/>
            <a:ext cx="3929770" cy="6068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4929222" cy="44291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Первого кита зовут Песня.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Песня – это вид музыки,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объединяющий в себе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поэтический текст и 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мелодию. Песню можно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петь под сопровождением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музыкальных инструментов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без их сопровождения.</a:t>
            </a:r>
            <a:endParaRPr lang="ru-RU" sz="31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0"/>
            <a:ext cx="35719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01122" cy="8811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Песня бывает: 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142984"/>
            <a:ext cx="66437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НАРОДНАЯ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://kuban.news-r.ru/upload/iblock/08f/08fe49d902df3c7745000736afe2ac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764183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357166"/>
            <a:ext cx="3214710" cy="64294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ЭСТРАДНАЯ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c.heatstaticcontent.ru/static/uploads/posts/112299/e931104a01cafecf99e564fe17653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697522" cy="564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ОПЕРНАЯ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http://s.66.ru/photos/0/98/63/4ffc3cbb726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8851548" cy="5480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57364"/>
            <a:ext cx="4857784" cy="27146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Второго кита зовут Танец.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Танец – это ритмичные,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выразительные движения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телом, исполняемые с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музыкальным сопровождением.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2357430"/>
            <a:ext cx="2000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97070"/>
            <a:ext cx="3820563" cy="6109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146</Words>
  <Application>Microsoft Office PowerPoint</Application>
  <PresentationFormat>Экран (4:3)</PresentationFormat>
  <Paragraphs>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ТАКАЯ РАЗНАЯ МУЗЫКА</vt:lpstr>
      <vt:lpstr>Презентация PowerPoint</vt:lpstr>
      <vt:lpstr> В музыке существует очень много жанров, но сегодня мы поговорим всего лишь о трёх из них. А знаете, почему о трёх?  Потому, что именно они являются основными жанрами в музыке и их называют «Три  кита»</vt:lpstr>
      <vt:lpstr>Презентация PowerPoint</vt:lpstr>
      <vt:lpstr> Первого кита зовут Песня.  Песня – это вид музыки,  объединяющий в себе  поэтический текст и  мелодию. Песню можно  петь под сопровождением  музыкальных инструментов  или без их сопровождения.</vt:lpstr>
      <vt:lpstr>Песня бывает: </vt:lpstr>
      <vt:lpstr>ЭСТРАДНАЯ</vt:lpstr>
      <vt:lpstr>ОПЕРНАЯ</vt:lpstr>
      <vt:lpstr>Второго кита зовут Танец.  Танец – это ритмичные,  выразительные движения  телом, исполняемые с  музыкальным сопровождением.  </vt:lpstr>
      <vt:lpstr>Танец бывает:</vt:lpstr>
      <vt:lpstr>НАРОДНЫЙ:  ПЛЯСКА</vt:lpstr>
      <vt:lpstr>ХОРОВОД</vt:lpstr>
      <vt:lpstr>СОВРЕМЕННЫЙ</vt:lpstr>
      <vt:lpstr>Третьего кита зовут Марш.  Марш - это музыкальный жанр,  который отличается  четким ритмом, бодрым, мужественным,  героическим характером и служит  для организованного одновременного движения шага большого числа людей. </vt:lpstr>
      <vt:lpstr>ВОЕННЫЙ МАРШ</vt:lpstr>
      <vt:lpstr>СПОРТИВНЫЙ</vt:lpstr>
      <vt:lpstr>ДЕТСКИЙ</vt:lpstr>
      <vt:lpstr>Ребята, сегодня вы познакомились с тремя китами  музыки. Вспомните, как их зовут?</vt:lpstr>
      <vt:lpstr>Надеюсь, что вам понравилось наше путешествие в мир музыки и вы будете узнавать о нём всё больше и больше от родителей, друзей, из телепередач, походов в театр и на музыкальных занятиях.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Первичные музыкальные жанры</dc:title>
  <dc:creator>User</dc:creator>
  <cp:lastModifiedBy>KaXa</cp:lastModifiedBy>
  <cp:revision>119</cp:revision>
  <dcterms:created xsi:type="dcterms:W3CDTF">2015-11-17T07:08:48Z</dcterms:created>
  <dcterms:modified xsi:type="dcterms:W3CDTF">2024-05-20T01:57:59Z</dcterms:modified>
</cp:coreProperties>
</file>